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0" r:id="rId1"/>
  </p:sldMasterIdLst>
  <p:sldIdLst>
    <p:sldId id="263" r:id="rId2"/>
    <p:sldId id="264" r:id="rId3"/>
  </p:sldIdLst>
  <p:sldSz cx="7772400" cy="10058400"/>
  <p:notesSz cx="6858000" cy="9144000"/>
  <p:defaultTextStyle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2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5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8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1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4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23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14F7D-E7AD-454C-9D09-6EACFA96CBC9}" type="datetime1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8A45-297B-4B0C-894F-A2435D803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28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FB582-E6CD-4AB6-97C9-FCC4F475C330}" type="datetime1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8A45-297B-4B0C-894F-A2435D803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45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26242" y="537846"/>
            <a:ext cx="1311593" cy="114414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1466" y="537846"/>
            <a:ext cx="3805238" cy="114414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D99B-3DA8-4855-BC98-458C27CB8196}" type="datetime1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8A45-297B-4B0C-894F-A2435D803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856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7E965-9D4B-42BA-A361-EBCC471D6665}" type="datetime1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8A45-297B-4B0C-894F-A2435D803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808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2FF4-FA8E-4DE1-9F41-BABDEE0A588E}" type="datetime1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8A45-297B-4B0C-894F-A2435D803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675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1466" y="3129281"/>
            <a:ext cx="2558415" cy="8849996"/>
          </a:xfrm>
        </p:spPr>
        <p:txBody>
          <a:bodyPr/>
          <a:lstStyle>
            <a:lvl1pPr>
              <a:defRPr sz="3080"/>
            </a:lvl1pPr>
            <a:lvl2pPr>
              <a:defRPr sz="2640"/>
            </a:lvl2pPr>
            <a:lvl3pPr>
              <a:defRPr sz="2200"/>
            </a:lvl3pPr>
            <a:lvl4pPr>
              <a:defRPr sz="1980"/>
            </a:lvl4pPr>
            <a:lvl5pPr>
              <a:defRPr sz="1980"/>
            </a:lvl5pPr>
            <a:lvl6pPr>
              <a:defRPr sz="1980"/>
            </a:lvl6pPr>
            <a:lvl7pPr>
              <a:defRPr sz="1980"/>
            </a:lvl7pPr>
            <a:lvl8pPr>
              <a:defRPr sz="1980"/>
            </a:lvl8pPr>
            <a:lvl9pPr>
              <a:defRPr sz="19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9421" y="3129281"/>
            <a:ext cx="2558415" cy="8849996"/>
          </a:xfrm>
        </p:spPr>
        <p:txBody>
          <a:bodyPr/>
          <a:lstStyle>
            <a:lvl1pPr>
              <a:defRPr sz="3080"/>
            </a:lvl1pPr>
            <a:lvl2pPr>
              <a:defRPr sz="2640"/>
            </a:lvl2pPr>
            <a:lvl3pPr>
              <a:defRPr sz="2200"/>
            </a:lvl3pPr>
            <a:lvl4pPr>
              <a:defRPr sz="1980"/>
            </a:lvl4pPr>
            <a:lvl5pPr>
              <a:defRPr sz="1980"/>
            </a:lvl5pPr>
            <a:lvl6pPr>
              <a:defRPr sz="1980"/>
            </a:lvl6pPr>
            <a:lvl7pPr>
              <a:defRPr sz="1980"/>
            </a:lvl7pPr>
            <a:lvl8pPr>
              <a:defRPr sz="1980"/>
            </a:lvl8pPr>
            <a:lvl9pPr>
              <a:defRPr sz="19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84F4-8AA0-455F-9C10-BBC1C08EE3B6}" type="datetime1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8A45-297B-4B0C-894F-A2435D803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70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640"/>
            </a:lvl1pPr>
            <a:lvl2pPr>
              <a:defRPr sz="2200"/>
            </a:lvl2pPr>
            <a:lvl3pPr>
              <a:defRPr sz="1980"/>
            </a:lvl3pPr>
            <a:lvl4pPr>
              <a:defRPr sz="1760"/>
            </a:lvl4pPr>
            <a:lvl5pPr>
              <a:defRPr sz="1760"/>
            </a:lvl5pPr>
            <a:lvl6pPr>
              <a:defRPr sz="1760"/>
            </a:lvl6pPr>
            <a:lvl7pPr>
              <a:defRPr sz="1760"/>
            </a:lvl7pPr>
            <a:lvl8pPr>
              <a:defRPr sz="1760"/>
            </a:lvl8pPr>
            <a:lvl9pPr>
              <a:defRPr sz="17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640"/>
            </a:lvl1pPr>
            <a:lvl2pPr>
              <a:defRPr sz="2200"/>
            </a:lvl2pPr>
            <a:lvl3pPr>
              <a:defRPr sz="1980"/>
            </a:lvl3pPr>
            <a:lvl4pPr>
              <a:defRPr sz="1760"/>
            </a:lvl4pPr>
            <a:lvl5pPr>
              <a:defRPr sz="1760"/>
            </a:lvl5pPr>
            <a:lvl6pPr>
              <a:defRPr sz="1760"/>
            </a:lvl6pPr>
            <a:lvl7pPr>
              <a:defRPr sz="1760"/>
            </a:lvl7pPr>
            <a:lvl8pPr>
              <a:defRPr sz="1760"/>
            </a:lvl8pPr>
            <a:lvl9pPr>
              <a:defRPr sz="17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3E2-14B2-4F7A-9027-7B7FE6C3B1D4}" type="datetime1">
              <a:rPr lang="en-US" smtClean="0"/>
              <a:t>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8A45-297B-4B0C-894F-A2435D803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422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570E-FCCF-4716-987E-C2E6F3D197B1}" type="datetime1">
              <a:rPr lang="en-US" smtClean="0"/>
              <a:t>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8A45-297B-4B0C-894F-A2435D803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744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300DC-4237-4713-805A-BD0C23BAC8D9}" type="datetime1">
              <a:rPr lang="en-US" smtClean="0"/>
              <a:t>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8A45-297B-4B0C-894F-A2435D803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500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540"/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3BBEB-71DD-4DFF-A73C-007DD6FD3199}" type="datetime1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8A45-297B-4B0C-894F-A2435D803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186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540"/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80EF-4032-45D2-87B4-0FD18E38DE24}" type="datetime1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8A45-297B-4B0C-894F-A2435D803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299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28DE2-2076-491E-83A1-4D997DD0455D}" type="datetime1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F8A45-297B-4B0C-894F-A2435D803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456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ctr" defTabSz="1005840" rtl="0" eaLnBrk="1" latinLnBrk="0" hangingPunct="1"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190" indent="-377190" algn="l" defTabSz="1005840" rtl="0" eaLnBrk="1" latinLnBrk="0" hangingPunct="1">
        <a:spcBef>
          <a:spcPct val="20000"/>
        </a:spcBef>
        <a:buFont typeface="Arial" panose="020B0604020202020204" pitchFamily="34" charset="0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1pPr>
      <a:lvl2pPr marL="817245" indent="-314325" algn="l" defTabSz="1005840" rtl="0" eaLnBrk="1" latinLnBrk="0" hangingPunct="1">
        <a:spcBef>
          <a:spcPct val="20000"/>
        </a:spcBef>
        <a:buFont typeface="Arial" panose="020B0604020202020204" pitchFamily="34" charset="0"/>
        <a:buChar char="–"/>
        <a:defRPr sz="308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085" y="419100"/>
            <a:ext cx="6412230" cy="1341120"/>
          </a:xfrm>
        </p:spPr>
        <p:txBody>
          <a:bodyPr>
            <a:normAutofit/>
          </a:bodyPr>
          <a:lstStyle/>
          <a:p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City of McDonough, GA</a:t>
            </a:r>
            <a:b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5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Community Development Department</a:t>
            </a:r>
            <a:br>
              <a:rPr lang="en-US" sz="154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5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Concept Compliance Staff Report</a:t>
            </a:r>
            <a:br>
              <a:rPr lang="en-US" sz="154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3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Recommendation Only</a:t>
            </a:r>
            <a:endParaRPr lang="en-US" sz="132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" y="335280"/>
            <a:ext cx="1508760" cy="1383030"/>
          </a:xfrm>
          <a:prstGeom prst="rect">
            <a:avLst/>
          </a:prstGeom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05840" rtl="0"/>
            <a:fld id="{1ADF8A45-297B-4B0C-894F-A2435D8030E8}" type="slidenum">
              <a:rPr lang="en-US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defTabSz="1005840" rtl="0"/>
              <a:t>1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0CAB9B70-F888-EB35-82E4-BE521671E1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3" t="8219" r="4315" b="16999"/>
          <a:stretch/>
        </p:blipFill>
        <p:spPr bwMode="auto">
          <a:xfrm>
            <a:off x="114300" y="1760220"/>
            <a:ext cx="7543800" cy="535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C22271D-922D-B448-57FB-9D883AC9836E}"/>
              </a:ext>
            </a:extLst>
          </p:cNvPr>
          <p:cNvSpPr txBox="1"/>
          <p:nvPr/>
        </p:nvSpPr>
        <p:spPr>
          <a:xfrm>
            <a:off x="114300" y="1998800"/>
            <a:ext cx="1348740" cy="7017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1005840" rtl="0"/>
            <a:r>
              <a:rPr lang="en-US" sz="198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City’s FLUM Map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22F8BA0-390E-B307-D79D-7FD885A401B2}"/>
              </a:ext>
            </a:extLst>
          </p:cNvPr>
          <p:cNvSpPr txBox="1"/>
          <p:nvPr/>
        </p:nvSpPr>
        <p:spPr>
          <a:xfrm>
            <a:off x="2125980" y="7376161"/>
            <a:ext cx="1403985" cy="3970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1005840" rtl="0"/>
            <a:endParaRPr lang="en-US" sz="1980" kern="12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6EEDD6EF-0AC0-565E-79AD-1168E83A77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" y="7160455"/>
            <a:ext cx="7440051" cy="1955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959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33F74D67-913B-01DF-C031-01BC0BE8C9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7" t="7878" r="3080" b="15878"/>
          <a:stretch/>
        </p:blipFill>
        <p:spPr bwMode="auto">
          <a:xfrm>
            <a:off x="-41470" y="1802130"/>
            <a:ext cx="7551326" cy="4725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085" y="419100"/>
            <a:ext cx="6412230" cy="1341120"/>
          </a:xfrm>
        </p:spPr>
        <p:txBody>
          <a:bodyPr>
            <a:normAutofit/>
          </a:bodyPr>
          <a:lstStyle/>
          <a:p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City of McDonough, GA</a:t>
            </a:r>
            <a:b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5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Community Development Department</a:t>
            </a:r>
            <a:br>
              <a:rPr lang="en-US" sz="154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5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Concept Compliance Staff Report</a:t>
            </a:r>
            <a:br>
              <a:rPr lang="en-US" sz="154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3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Recommendation Only</a:t>
            </a:r>
            <a:endParaRPr lang="en-US" sz="132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" y="335280"/>
            <a:ext cx="1508760" cy="1383030"/>
          </a:xfrm>
          <a:prstGeom prst="rect">
            <a:avLst/>
          </a:prstGeom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05840" rtl="0"/>
            <a:fld id="{1ADF8A45-297B-4B0C-894F-A2435D8030E8}" type="slidenum">
              <a:rPr lang="en-US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defTabSz="1005840" rtl="0"/>
              <a:t>2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CA162FA-10DB-E21C-1A87-6DEB14B65D40}"/>
              </a:ext>
            </a:extLst>
          </p:cNvPr>
          <p:cNvSpPr/>
          <p:nvPr/>
        </p:nvSpPr>
        <p:spPr>
          <a:xfrm>
            <a:off x="2712720" y="5699760"/>
            <a:ext cx="335280" cy="33528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5840" rtl="0"/>
            <a:endParaRPr lang="en-US" sz="1980" kern="12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9E5705-FD0B-3640-DBFD-AB564D49E36D}"/>
              </a:ext>
            </a:extLst>
          </p:cNvPr>
          <p:cNvSpPr txBox="1"/>
          <p:nvPr/>
        </p:nvSpPr>
        <p:spPr>
          <a:xfrm>
            <a:off x="255271" y="2169954"/>
            <a:ext cx="940483" cy="1006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1005840" rtl="0"/>
            <a:r>
              <a:rPr lang="en-US" sz="198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City’s Zoning Map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E231910-160D-E0BE-6775-6A2BD952B4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914" y="7129818"/>
            <a:ext cx="7327802" cy="2192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572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</TotalTime>
  <Words>44</Words>
  <Application>Microsoft Office PowerPoint</Application>
  <PresentationFormat>Custom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City of McDonough, GA Community Development Department Concept Compliance Staff Report For Recommendation Only</vt:lpstr>
      <vt:lpstr>City of McDonough, GA Community Development Department Concept Compliance Staff Report For Recommendation Only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Tina Tebo</cp:lastModifiedBy>
  <cp:revision>7</cp:revision>
  <dcterms:modified xsi:type="dcterms:W3CDTF">2025-02-05T18:49:49Z</dcterms:modified>
</cp:coreProperties>
</file>